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50" r:id="rId3"/>
    <p:sldMasterId id="2147483654" r:id="rId4"/>
    <p:sldMasterId id="2147483657" r:id="rId5"/>
  </p:sldMasterIdLst>
  <p:notesMasterIdLst>
    <p:notesMasterId r:id="rId12"/>
  </p:notesMasterIdLst>
  <p:sldIdLst>
    <p:sldId id="260" r:id="rId6"/>
    <p:sldId id="261" r:id="rId7"/>
    <p:sldId id="262" r:id="rId8"/>
    <p:sldId id="265" r:id="rId9"/>
    <p:sldId id="264" r:id="rId10"/>
    <p:sldId id="263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6" autoAdjust="0"/>
  </p:normalViewPr>
  <p:slideViewPr>
    <p:cSldViewPr snapToGrid="0">
      <p:cViewPr varScale="1">
        <p:scale>
          <a:sx n="97" d="100"/>
          <a:sy n="97" d="100"/>
        </p:scale>
        <p:origin x="102" y="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60788-6E7A-4FED-89F4-429D617134F2}" type="datetimeFigureOut">
              <a:rPr lang="de-DE" smtClean="0"/>
              <a:pPr/>
              <a:t>10.05.2023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F5D63-31A6-4856-9A88-216279327B5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4520" y="660782"/>
            <a:ext cx="5715066" cy="55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4521" y="1214428"/>
            <a:ext cx="571503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Präsentationsuntertitel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14521" y="1571619"/>
            <a:ext cx="5715039" cy="285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Affiliation/Name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uppenkür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5" hasCustomPrompt="1"/>
          </p:nvPr>
        </p:nvSpPr>
        <p:spPr>
          <a:xfrm>
            <a:off x="642911" y="660782"/>
            <a:ext cx="1214446" cy="687123"/>
          </a:xfrm>
          <a:prstGeom prst="rect">
            <a:avLst/>
          </a:prstGeom>
        </p:spPr>
        <p:txBody>
          <a:bodyPr/>
          <a:lstStyle>
            <a:lvl1pPr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Gruppenkürzel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14520" y="660782"/>
            <a:ext cx="5715066" cy="553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4521" y="1214428"/>
            <a:ext cx="5715039" cy="357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Präsentationsuntertitel</a:t>
            </a:r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14521" y="1571619"/>
            <a:ext cx="5715039" cy="285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Affiliation/Name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15404" y="4875626"/>
            <a:ext cx="471462" cy="273844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algn="ctr"/>
            <a:fld id="{2BBABE41-9DE8-460C-A778-CD38EA7A7F5B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8" y="987008"/>
            <a:ext cx="7643866" cy="3370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400" dirty="0" smtClean="0">
                <a:latin typeface="Arial" pitchFamily="34" charset="0"/>
                <a:cs typeface="Arial" pitchFamily="34" charset="0"/>
              </a:rPr>
              <a:t>Fließtext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61631" y="56728"/>
            <a:ext cx="6590992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b="1" dirty="0" smtClean="0">
                <a:latin typeface="Arial" pitchFamily="34" charset="0"/>
                <a:cs typeface="Arial" pitchFamily="34" charset="0"/>
              </a:rPr>
              <a:t>Folientitel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61631" y="485356"/>
            <a:ext cx="6590992" cy="32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dirty="0" smtClean="0">
                <a:latin typeface="Arial" pitchFamily="34" charset="0"/>
                <a:cs typeface="Arial" pitchFamily="34" charset="0"/>
              </a:rPr>
              <a:t>Folienuntertitel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6" y="4661297"/>
            <a:ext cx="7643813" cy="4286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de-DE" dirty="0"/>
          </a:p>
        </p:txBody>
      </p:sp>
      <p:pic>
        <p:nvPicPr>
          <p:cNvPr id="7" name="Grafik 6" descr="Tre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4687"/>
            <a:ext cx="9144000" cy="37719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0" y="4521921"/>
            <a:ext cx="900000" cy="14774"/>
            <a:chOff x="-500098" y="4200053"/>
            <a:chExt cx="900000" cy="14774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-500097" y="4200053"/>
              <a:ext cx="540000" cy="0"/>
            </a:xfrm>
            <a:prstGeom prst="line">
              <a:avLst/>
            </a:prstGeom>
            <a:ln w="127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-500098" y="4214824"/>
              <a:ext cx="900000" cy="3"/>
            </a:xfrm>
            <a:prstGeom prst="line">
              <a:avLst/>
            </a:prstGeom>
            <a:ln w="127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9" y="64748"/>
            <a:ext cx="1094357" cy="69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15404" y="4875626"/>
            <a:ext cx="471462" cy="273844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algn="ctr"/>
            <a:fld id="{2BBABE41-9DE8-460C-A778-CD38EA7A7F5B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8" y="987008"/>
            <a:ext cx="7643866" cy="3370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400" dirty="0" smtClean="0">
                <a:latin typeface="Arial" pitchFamily="34" charset="0"/>
                <a:cs typeface="Arial" pitchFamily="34" charset="0"/>
              </a:rPr>
              <a:t>Fließtext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4349" y="56728"/>
            <a:ext cx="6974478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b="1" dirty="0" smtClean="0">
                <a:latin typeface="Arial" pitchFamily="34" charset="0"/>
                <a:cs typeface="Arial" pitchFamily="34" charset="0"/>
              </a:rPr>
              <a:t>Folientitel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4349" y="485356"/>
            <a:ext cx="6974478" cy="32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dirty="0" smtClean="0">
                <a:latin typeface="Arial" pitchFamily="34" charset="0"/>
                <a:cs typeface="Arial" pitchFamily="34" charset="0"/>
              </a:rPr>
              <a:t>Folienuntertitel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6" y="4661297"/>
            <a:ext cx="7643813" cy="4286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de-DE" dirty="0"/>
          </a:p>
        </p:txBody>
      </p:sp>
      <p:pic>
        <p:nvPicPr>
          <p:cNvPr id="7" name="Grafik 6" descr="Tre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4687"/>
            <a:ext cx="9144000" cy="37719"/>
          </a:xfrm>
          <a:prstGeom prst="rect">
            <a:avLst/>
          </a:prstGeom>
        </p:spPr>
      </p:pic>
      <p:grpSp>
        <p:nvGrpSpPr>
          <p:cNvPr id="20" name="Gruppieren 19"/>
          <p:cNvGrpSpPr/>
          <p:nvPr userDrawn="1"/>
        </p:nvGrpSpPr>
        <p:grpSpPr>
          <a:xfrm>
            <a:off x="0" y="4521921"/>
            <a:ext cx="900000" cy="14774"/>
            <a:chOff x="-500098" y="4200053"/>
            <a:chExt cx="900000" cy="14774"/>
          </a:xfrm>
        </p:grpSpPr>
        <p:cxnSp>
          <p:nvCxnSpPr>
            <p:cNvPr id="12" name="Gerade Verbindung 11"/>
            <p:cNvCxnSpPr/>
            <p:nvPr/>
          </p:nvCxnSpPr>
          <p:spPr>
            <a:xfrm>
              <a:off x="-500097" y="4200053"/>
              <a:ext cx="540000" cy="0"/>
            </a:xfrm>
            <a:prstGeom prst="line">
              <a:avLst/>
            </a:prstGeom>
            <a:ln w="127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-500098" y="4214824"/>
              <a:ext cx="900000" cy="3"/>
            </a:xfrm>
            <a:prstGeom prst="line">
              <a:avLst/>
            </a:prstGeom>
            <a:ln w="127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8" y="91314"/>
            <a:ext cx="1094357" cy="6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algn="ctr"/>
            <a:fld id="{2BBABE41-9DE8-460C-A778-CD38EA7A7F5B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8" y="1428742"/>
            <a:ext cx="7643866" cy="1285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400" dirty="0" smtClean="0">
                <a:latin typeface="Arial" pitchFamily="34" charset="0"/>
                <a:cs typeface="Arial" pitchFamily="34" charset="0"/>
              </a:rPr>
              <a:t>Fließtext</a:t>
            </a:r>
            <a:endParaRPr lang="de-DE" dirty="0"/>
          </a:p>
        </p:txBody>
      </p:sp>
      <p:sp>
        <p:nvSpPr>
          <p:cNvPr id="14" name="Tabellenplatzhalter 13"/>
          <p:cNvSpPr>
            <a:spLocks noGrp="1"/>
          </p:cNvSpPr>
          <p:nvPr>
            <p:ph type="tbl" sz="quarter" idx="15"/>
          </p:nvPr>
        </p:nvSpPr>
        <p:spPr>
          <a:xfrm>
            <a:off x="714377" y="2857500"/>
            <a:ext cx="7643813" cy="142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57172"/>
            <a:ext cx="7643813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b="1" dirty="0" smtClean="0">
                <a:latin typeface="Arial" pitchFamily="34" charset="0"/>
                <a:cs typeface="Arial" pitchFamily="34" charset="0"/>
              </a:rPr>
              <a:t>Folientitel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6" y="785800"/>
            <a:ext cx="7643813" cy="32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dirty="0" smtClean="0">
                <a:latin typeface="Arial" pitchFamily="34" charset="0"/>
                <a:cs typeface="Arial" pitchFamily="34" charset="0"/>
              </a:rPr>
              <a:t>Folienuntertitel</a:t>
            </a:r>
            <a:endParaRPr lang="de-DE" dirty="0"/>
          </a:p>
        </p:txBody>
      </p:sp>
      <p:sp>
        <p:nvSpPr>
          <p:cNvPr id="10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6" y="4661297"/>
            <a:ext cx="7643813" cy="4286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de-DE" dirty="0"/>
          </a:p>
        </p:txBody>
      </p:sp>
      <p:pic>
        <p:nvPicPr>
          <p:cNvPr id="12" name="Grafik 11" descr="Trenn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5131"/>
            <a:ext cx="9144000" cy="37719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0" y="4521921"/>
            <a:ext cx="900000" cy="14774"/>
            <a:chOff x="-500098" y="4200053"/>
            <a:chExt cx="900000" cy="14774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-500097" y="4200053"/>
              <a:ext cx="540000" cy="0"/>
            </a:xfrm>
            <a:prstGeom prst="line">
              <a:avLst/>
            </a:prstGeom>
            <a:ln w="127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-500098" y="4214824"/>
              <a:ext cx="900000" cy="3"/>
            </a:xfrm>
            <a:prstGeom prst="line">
              <a:avLst/>
            </a:prstGeom>
            <a:ln w="127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>
          <a:xfrm>
            <a:off x="0" y="1133768"/>
            <a:ext cx="9144001" cy="14774"/>
            <a:chOff x="0" y="1287383"/>
            <a:chExt cx="9144001" cy="14774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1" y="1287383"/>
              <a:ext cx="9144000" cy="0"/>
            </a:xfrm>
            <a:prstGeom prst="line">
              <a:avLst/>
            </a:prstGeom>
            <a:ln w="127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0" y="1302154"/>
              <a:ext cx="9144000" cy="3"/>
            </a:xfrm>
            <a:prstGeom prst="line">
              <a:avLst/>
            </a:prstGeom>
            <a:ln w="127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algn="ctr"/>
            <a:fld id="{2BBABE41-9DE8-460C-A778-CD38EA7A7F5B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14348" y="1428743"/>
            <a:ext cx="3714776" cy="292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400" dirty="0" smtClean="0">
                <a:latin typeface="Arial" pitchFamily="34" charset="0"/>
                <a:cs typeface="Arial" pitchFamily="34" charset="0"/>
              </a:rPr>
              <a:t>Fließtext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643438" y="1428742"/>
            <a:ext cx="3714750" cy="292893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57172"/>
            <a:ext cx="7643813" cy="42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b="1" dirty="0" smtClean="0">
                <a:latin typeface="Arial" pitchFamily="34" charset="0"/>
                <a:cs typeface="Arial" pitchFamily="34" charset="0"/>
              </a:rPr>
              <a:t>Folientitel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6" y="785800"/>
            <a:ext cx="7643813" cy="321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600" dirty="0" smtClean="0">
                <a:latin typeface="Arial" pitchFamily="34" charset="0"/>
                <a:cs typeface="Arial" pitchFamily="34" charset="0"/>
              </a:rPr>
              <a:t>Folienuntertitel</a:t>
            </a:r>
            <a:endParaRPr lang="de-DE" dirty="0"/>
          </a:p>
        </p:txBody>
      </p:sp>
      <p:sp>
        <p:nvSpPr>
          <p:cNvPr id="10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6" y="4661297"/>
            <a:ext cx="7643813" cy="4286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</a:p>
          <a:p>
            <a:pPr lvl="0"/>
            <a:r>
              <a:rPr lang="de-DE" sz="8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4521921"/>
            <a:ext cx="900000" cy="14774"/>
            <a:chOff x="-500098" y="4200053"/>
            <a:chExt cx="900000" cy="14774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-500097" y="4200053"/>
              <a:ext cx="540000" cy="0"/>
            </a:xfrm>
            <a:prstGeom prst="line">
              <a:avLst/>
            </a:prstGeom>
            <a:ln w="12700">
              <a:solidFill>
                <a:srgbClr val="67AD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-500098" y="4214824"/>
              <a:ext cx="900000" cy="3"/>
            </a:xfrm>
            <a:prstGeom prst="line">
              <a:avLst/>
            </a:prstGeom>
            <a:ln w="12700">
              <a:solidFill>
                <a:srgbClr val="023E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214546" y="785801"/>
            <a:ext cx="5929356" cy="57150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ACKNOWLEDGEMENTS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14548" y="1357304"/>
            <a:ext cx="5929314" cy="2286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Acknowledgements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mit Gruppenkürz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2214546" y="714363"/>
            <a:ext cx="5929356" cy="57150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ACKNOWLEDGEMENTS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14548" y="1285866"/>
            <a:ext cx="5929314" cy="2286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Acknowledgements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5" hasCustomPrompt="1"/>
          </p:nvPr>
        </p:nvSpPr>
        <p:spPr>
          <a:xfrm>
            <a:off x="642911" y="741619"/>
            <a:ext cx="1214446" cy="687123"/>
          </a:xfrm>
          <a:prstGeom prst="rect">
            <a:avLst/>
          </a:prstGeom>
        </p:spPr>
        <p:txBody>
          <a:bodyPr/>
          <a:lstStyle>
            <a:lvl1pPr>
              <a:buNone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Gruppenkürzel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räsentation16x92.jpg"/>
          <p:cNvPicPr>
            <a:picLocks noChangeAspect="1"/>
          </p:cNvPicPr>
          <p:nvPr userDrawn="1"/>
        </p:nvPicPr>
        <p:blipFill rotWithShape="1">
          <a:blip r:embed="rId3"/>
          <a:srcRect t="51047" b="11746"/>
          <a:stretch/>
        </p:blipFill>
        <p:spPr>
          <a:xfrm>
            <a:off x="1354" y="2625634"/>
            <a:ext cx="9141291" cy="1913709"/>
          </a:xfrm>
          <a:prstGeom prst="rect">
            <a:avLst/>
          </a:prstGeom>
        </p:spPr>
      </p:pic>
      <p:grpSp>
        <p:nvGrpSpPr>
          <p:cNvPr id="3" name="Gruppieren 2"/>
          <p:cNvGrpSpPr/>
          <p:nvPr userDrawn="1"/>
        </p:nvGrpSpPr>
        <p:grpSpPr>
          <a:xfrm>
            <a:off x="58783" y="4555219"/>
            <a:ext cx="8906390" cy="597848"/>
            <a:chOff x="58783" y="4522564"/>
            <a:chExt cx="8906390" cy="597848"/>
          </a:xfrm>
        </p:grpSpPr>
        <p:pic>
          <p:nvPicPr>
            <p:cNvPr id="4" name="Grafik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69"/>
            <a:stretch/>
          </p:blipFill>
          <p:spPr>
            <a:xfrm>
              <a:off x="58783" y="4656909"/>
              <a:ext cx="1882046" cy="418011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42" y="4522564"/>
              <a:ext cx="1423850" cy="59784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150" y="4640037"/>
              <a:ext cx="991964" cy="36578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626" y="4561750"/>
              <a:ext cx="2478547" cy="47491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1" b="20348"/>
            <a:stretch/>
          </p:blipFill>
          <p:spPr>
            <a:xfrm>
              <a:off x="4676145" y="4604655"/>
              <a:ext cx="1776904" cy="42454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Präsentation16x94.jpg"/>
          <p:cNvPicPr>
            <a:picLocks noChangeAspect="1"/>
          </p:cNvPicPr>
          <p:nvPr userDrawn="1"/>
        </p:nvPicPr>
        <p:blipFill rotWithShape="1">
          <a:blip r:embed="rId3"/>
          <a:srcRect b="11746"/>
          <a:stretch/>
        </p:blipFill>
        <p:spPr>
          <a:xfrm>
            <a:off x="1354" y="0"/>
            <a:ext cx="9141291" cy="4539343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58783" y="4555219"/>
            <a:ext cx="8906390" cy="597848"/>
            <a:chOff x="58783" y="4522564"/>
            <a:chExt cx="8906390" cy="597848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69"/>
            <a:stretch/>
          </p:blipFill>
          <p:spPr>
            <a:xfrm>
              <a:off x="58783" y="4656909"/>
              <a:ext cx="1882046" cy="418011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42" y="4522564"/>
              <a:ext cx="1423850" cy="597848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150" y="4640037"/>
              <a:ext cx="991964" cy="365786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626" y="4561750"/>
              <a:ext cx="2478547" cy="47491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1" b="20348"/>
            <a:stretch/>
          </p:blipFill>
          <p:spPr>
            <a:xfrm>
              <a:off x="4676145" y="4604655"/>
              <a:ext cx="1776904" cy="42454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2538" y="4869657"/>
            <a:ext cx="4714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BE41-9DE8-460C-A778-CD38EA7A7F5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Präsentation16x92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3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räsentation16x922.jpg"/>
          <p:cNvPicPr>
            <a:picLocks noChangeAspect="1"/>
          </p:cNvPicPr>
          <p:nvPr userDrawn="1"/>
        </p:nvPicPr>
        <p:blipFill rotWithShape="1">
          <a:blip r:embed="rId3"/>
          <a:srcRect t="31619" b="12127"/>
          <a:stretch/>
        </p:blipFill>
        <p:spPr>
          <a:xfrm>
            <a:off x="1354" y="1626326"/>
            <a:ext cx="9141291" cy="2893423"/>
          </a:xfrm>
          <a:prstGeom prst="rect">
            <a:avLst/>
          </a:prstGeom>
        </p:spPr>
      </p:pic>
      <p:grpSp>
        <p:nvGrpSpPr>
          <p:cNvPr id="3" name="Gruppieren 2"/>
          <p:cNvGrpSpPr/>
          <p:nvPr userDrawn="1"/>
        </p:nvGrpSpPr>
        <p:grpSpPr>
          <a:xfrm>
            <a:off x="58783" y="4555219"/>
            <a:ext cx="8906390" cy="597848"/>
            <a:chOff x="58783" y="4522564"/>
            <a:chExt cx="8906390" cy="597848"/>
          </a:xfrm>
        </p:grpSpPr>
        <p:pic>
          <p:nvPicPr>
            <p:cNvPr id="4" name="Grafik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69"/>
            <a:stretch/>
          </p:blipFill>
          <p:spPr>
            <a:xfrm>
              <a:off x="58783" y="4656909"/>
              <a:ext cx="1882046" cy="418011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42" y="4522564"/>
              <a:ext cx="1423850" cy="59784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150" y="4640037"/>
              <a:ext cx="991964" cy="36578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626" y="4561750"/>
              <a:ext cx="2478547" cy="47491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1" b="20348"/>
            <a:stretch/>
          </p:blipFill>
          <p:spPr>
            <a:xfrm>
              <a:off x="4676145" y="4604655"/>
              <a:ext cx="1776904" cy="42454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räsentation16x95.jpg"/>
          <p:cNvPicPr>
            <a:picLocks noChangeAspect="1"/>
          </p:cNvPicPr>
          <p:nvPr userDrawn="1"/>
        </p:nvPicPr>
        <p:blipFill rotWithShape="1">
          <a:blip r:embed="rId3"/>
          <a:srcRect b="12127"/>
          <a:stretch/>
        </p:blipFill>
        <p:spPr>
          <a:xfrm>
            <a:off x="1354" y="0"/>
            <a:ext cx="9141291" cy="4519749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58783" y="4555219"/>
            <a:ext cx="8906390" cy="597848"/>
            <a:chOff x="58783" y="4522564"/>
            <a:chExt cx="8906390" cy="597848"/>
          </a:xfrm>
        </p:grpSpPr>
        <p:pic>
          <p:nvPicPr>
            <p:cNvPr id="5" name="Grafik 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69"/>
            <a:stretch/>
          </p:blipFill>
          <p:spPr>
            <a:xfrm>
              <a:off x="58783" y="4656909"/>
              <a:ext cx="1882046" cy="418011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42" y="4522564"/>
              <a:ext cx="1423850" cy="59784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150" y="4640037"/>
              <a:ext cx="991964" cy="36578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626" y="4561750"/>
              <a:ext cx="2478547" cy="47491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1" b="20348"/>
            <a:stretch/>
          </p:blipFill>
          <p:spPr>
            <a:xfrm>
              <a:off x="4676145" y="4604655"/>
              <a:ext cx="1776904" cy="42454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GK_A01.pn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tretch>
            <a:fillRect/>
          </a:stretch>
        </p:blipFill>
        <p:spPr>
          <a:xfrm>
            <a:off x="642911" y="681990"/>
            <a:ext cx="1214446" cy="644706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05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 descr="GK_A01.pn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tretch>
            <a:fillRect/>
          </a:stretch>
        </p:blipFill>
        <p:spPr>
          <a:xfrm>
            <a:off x="642911" y="762827"/>
            <a:ext cx="1214446" cy="6447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mit Gruppenkürz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lge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folie mit Gruppenkürz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Titelfolie</vt:lpstr>
      <vt:lpstr>Titelfolie mit Gruppenkürzel</vt:lpstr>
      <vt:lpstr>Folgefolien</vt:lpstr>
      <vt:lpstr>Endfolie</vt:lpstr>
      <vt:lpstr>Endfolie mit Gruppenkürzel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test</dc:creator>
  <cp:lastModifiedBy>Albrecht, Anett</cp:lastModifiedBy>
  <cp:revision>57</cp:revision>
  <dcterms:created xsi:type="dcterms:W3CDTF">2020-02-25T17:34:05Z</dcterms:created>
  <dcterms:modified xsi:type="dcterms:W3CDTF">2023-05-10T11:14:35Z</dcterms:modified>
</cp:coreProperties>
</file>