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5.xml" ContentType="application/vnd.openxmlformats-officedocument.presentationml.slide+xml"/>
  <Default Extension="png" ContentType="image/png"/>
  <Override PartName="/ppt/theme/theme4.xml" ContentType="application/vnd.openxmlformats-officedocument.theme+xml"/>
  <Override PartName="/ppt/slideLayouts/slideLayout7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9" r:id="rId2"/>
    <p:sldMasterId id="2147483650" r:id="rId3"/>
    <p:sldMasterId id="2147483654" r:id="rId4"/>
    <p:sldMasterId id="2147483657" r:id="rId5"/>
  </p:sldMasterIdLst>
  <p:notesMasterIdLst>
    <p:notesMasterId r:id="rId11"/>
  </p:notesMasterIdLst>
  <p:sldIdLst>
    <p:sldId id="257" r:id="rId6"/>
    <p:sldId id="256" r:id="rId7"/>
    <p:sldId id="258" r:id="rId8"/>
    <p:sldId id="259" r:id="rId9"/>
    <p:sldId id="260" r:id="rId1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5AB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4646" autoAdjust="0"/>
  </p:normalViewPr>
  <p:slideViewPr>
    <p:cSldViewPr>
      <p:cViewPr>
        <p:scale>
          <a:sx n="130" d="100"/>
          <a:sy n="130" d="100"/>
        </p:scale>
        <p:origin x="-107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160788-6E7A-4FED-89F4-429D617134F2}" type="datetimeFigureOut">
              <a:rPr lang="de-DE" smtClean="0"/>
              <a:pPr/>
              <a:t>07.05.2023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2F5D63-31A6-4856-9A88-216279327B5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/>
          <p:cNvSpPr>
            <a:spLocks noGrp="1"/>
          </p:cNvSpPr>
          <p:nvPr>
            <p:ph type="body" sz="quarter" idx="11" hasCustomPrompt="1"/>
          </p:nvPr>
        </p:nvSpPr>
        <p:spPr>
          <a:xfrm>
            <a:off x="2285984" y="714356"/>
            <a:ext cx="5857943" cy="642938"/>
          </a:xfrm>
          <a:prstGeom prst="rect">
            <a:avLst/>
          </a:prstGeom>
        </p:spPr>
        <p:txBody>
          <a:bodyPr/>
          <a:lstStyle>
            <a:lvl1pPr marL="0" indent="0">
              <a:defRPr sz="3600" b="1" cap="none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dirty="0" smtClean="0"/>
              <a:t>PRÄSENTATIONSTITEL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5985" y="1357294"/>
            <a:ext cx="5857915" cy="357176"/>
          </a:xfrm>
          <a:prstGeom prst="rect">
            <a:avLst/>
          </a:prstGeom>
        </p:spPr>
        <p:txBody>
          <a:bodyPr/>
          <a:lstStyle>
            <a:lvl1pPr marL="0" indent="0">
              <a:defRPr sz="18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dirty="0" smtClean="0"/>
              <a:t>Präsentationsuntertitel</a:t>
            </a: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 hasCustomPrompt="1"/>
          </p:nvPr>
        </p:nvSpPr>
        <p:spPr>
          <a:xfrm>
            <a:off x="2285985" y="1714481"/>
            <a:ext cx="5857915" cy="285750"/>
          </a:xfrm>
          <a:prstGeom prst="rect">
            <a:avLst/>
          </a:prstGeom>
        </p:spPr>
        <p:txBody>
          <a:bodyPr/>
          <a:lstStyle>
            <a:lvl1pPr marL="0" indent="0">
              <a:defRPr sz="1600" i="1" baseline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sz="1600" i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Affiliation/Name</a:t>
            </a:r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Gruppenkürz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ildplatzhalter 5"/>
          <p:cNvSpPr>
            <a:spLocks noGrp="1"/>
          </p:cNvSpPr>
          <p:nvPr>
            <p:ph type="pic" sz="quarter" idx="11" hasCustomPrompt="1"/>
          </p:nvPr>
        </p:nvSpPr>
        <p:spPr>
          <a:xfrm>
            <a:off x="857224" y="785794"/>
            <a:ext cx="1571625" cy="785818"/>
          </a:xfrm>
          <a:prstGeom prst="rect">
            <a:avLst/>
          </a:prstGeom>
        </p:spPr>
        <p:txBody>
          <a:bodyPr/>
          <a:lstStyle>
            <a:lvl1pPr>
              <a:buNone/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Gruppenkürzel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786062" y="785794"/>
            <a:ext cx="5500713" cy="642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dirty="0" smtClean="0"/>
              <a:t>PRÄSENTATIONSTITEL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2786063" y="1428732"/>
            <a:ext cx="5500687" cy="357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dirty="0" smtClean="0"/>
              <a:t>Präsentationsuntertitel</a:t>
            </a:r>
            <a:endParaRPr lang="de-DE" dirty="0"/>
          </a:p>
        </p:txBody>
      </p:sp>
      <p:sp>
        <p:nvSpPr>
          <p:cNvPr id="8" name="Textplatzhalter 8"/>
          <p:cNvSpPr>
            <a:spLocks noGrp="1"/>
          </p:cNvSpPr>
          <p:nvPr>
            <p:ph type="body" sz="quarter" idx="14" hasCustomPrompt="1"/>
          </p:nvPr>
        </p:nvSpPr>
        <p:spPr>
          <a:xfrm>
            <a:off x="2786063" y="1785919"/>
            <a:ext cx="5500687" cy="2857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i="1" baseline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sz="1600" i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Affiliation/Name</a:t>
            </a:r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715404" y="6500834"/>
            <a:ext cx="471462" cy="365125"/>
          </a:xfr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pPr algn="ctr"/>
            <a:fld id="{2BBABE41-9DE8-460C-A778-CD38EA7A7F5B}" type="slidenum">
              <a:rPr lang="de-DE" smtClean="0"/>
              <a:pPr algn="ctr"/>
              <a:t>‹Nr.›</a:t>
            </a:fld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714348" y="1904990"/>
            <a:ext cx="7643866" cy="390527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sz="1400" dirty="0" smtClean="0">
                <a:latin typeface="Arial" pitchFamily="34" charset="0"/>
                <a:cs typeface="Arial" pitchFamily="34" charset="0"/>
              </a:rPr>
              <a:t>Fließtext</a:t>
            </a:r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5" hasCustomPrompt="1"/>
          </p:nvPr>
        </p:nvSpPr>
        <p:spPr>
          <a:xfrm>
            <a:off x="714375" y="571500"/>
            <a:ext cx="7643813" cy="500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b="1" dirty="0" smtClean="0">
                <a:latin typeface="Arial" pitchFamily="34" charset="0"/>
                <a:cs typeface="Arial" pitchFamily="34" charset="0"/>
              </a:rPr>
              <a:t>Folientitel</a:t>
            </a:r>
            <a:endParaRPr lang="de-DE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6" hasCustomPrompt="1"/>
          </p:nvPr>
        </p:nvSpPr>
        <p:spPr>
          <a:xfrm>
            <a:off x="714375" y="1071563"/>
            <a:ext cx="7643813" cy="428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sz="1600" dirty="0" smtClean="0">
                <a:latin typeface="Arial" pitchFamily="34" charset="0"/>
                <a:cs typeface="Arial" pitchFamily="34" charset="0"/>
              </a:rPr>
              <a:t>Folienuntertitel</a:t>
            </a:r>
            <a:endParaRPr lang="de-DE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7" hasCustomPrompt="1"/>
          </p:nvPr>
        </p:nvSpPr>
        <p:spPr>
          <a:xfrm>
            <a:off x="714375" y="6215063"/>
            <a:ext cx="7643813" cy="571500"/>
          </a:xfrm>
          <a:prstGeom prst="rect">
            <a:avLst/>
          </a:prstGeom>
        </p:spPr>
        <p:txBody>
          <a:bodyPr anchor="ctr"/>
          <a:lstStyle>
            <a:lvl1pPr>
              <a:buNone/>
              <a:defRPr sz="8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sz="800" dirty="0" smtClean="0">
                <a:latin typeface="Arial" pitchFamily="34" charset="0"/>
                <a:cs typeface="Arial" pitchFamily="34" charset="0"/>
              </a:rPr>
              <a:t>References</a:t>
            </a:r>
          </a:p>
          <a:p>
            <a:pPr lvl="0"/>
            <a:r>
              <a:rPr lang="de-DE" sz="800" dirty="0" smtClean="0">
                <a:latin typeface="Arial" pitchFamily="34" charset="0"/>
                <a:cs typeface="Arial" pitchFamily="34" charset="0"/>
              </a:rPr>
              <a:t>References</a:t>
            </a:r>
          </a:p>
          <a:p>
            <a:pPr lvl="0"/>
            <a:r>
              <a:rPr lang="de-DE" sz="800" dirty="0" smtClean="0">
                <a:latin typeface="Arial" pitchFamily="34" charset="0"/>
                <a:cs typeface="Arial" pitchFamily="34" charset="0"/>
              </a:rPr>
              <a:t>References</a:t>
            </a:r>
            <a:endParaRPr lang="de-DE" dirty="0"/>
          </a:p>
        </p:txBody>
      </p:sp>
      <p:pic>
        <p:nvPicPr>
          <p:cNvPr id="9" name="Grafik 8" descr="Trenner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517634"/>
            <a:ext cx="9144000" cy="37719"/>
          </a:xfrm>
          <a:prstGeom prst="rect">
            <a:avLst/>
          </a:prstGeom>
        </p:spPr>
      </p:pic>
      <p:grpSp>
        <p:nvGrpSpPr>
          <p:cNvPr id="12" name="Gruppieren 11"/>
          <p:cNvGrpSpPr/>
          <p:nvPr userDrawn="1"/>
        </p:nvGrpSpPr>
        <p:grpSpPr>
          <a:xfrm>
            <a:off x="0" y="6143644"/>
            <a:ext cx="900000" cy="14774"/>
            <a:chOff x="-500098" y="4200053"/>
            <a:chExt cx="900000" cy="14774"/>
          </a:xfrm>
        </p:grpSpPr>
        <p:cxnSp>
          <p:nvCxnSpPr>
            <p:cNvPr id="13" name="Gerade Verbindung 12"/>
            <p:cNvCxnSpPr/>
            <p:nvPr/>
          </p:nvCxnSpPr>
          <p:spPr>
            <a:xfrm>
              <a:off x="-500097" y="4200053"/>
              <a:ext cx="540000" cy="0"/>
            </a:xfrm>
            <a:prstGeom prst="line">
              <a:avLst/>
            </a:prstGeom>
            <a:ln w="12700">
              <a:solidFill>
                <a:srgbClr val="67AD2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 Verbindung 14"/>
            <p:cNvCxnSpPr/>
            <p:nvPr/>
          </p:nvCxnSpPr>
          <p:spPr>
            <a:xfrm>
              <a:off x="-500098" y="4214824"/>
              <a:ext cx="900000" cy="3"/>
            </a:xfrm>
            <a:prstGeom prst="line">
              <a:avLst/>
            </a:prstGeom>
            <a:ln w="12700">
              <a:solidFill>
                <a:srgbClr val="023E8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pPr algn="ctr"/>
            <a:fld id="{2BBABE41-9DE8-460C-A778-CD38EA7A7F5B}" type="slidenum">
              <a:rPr lang="de-DE" smtClean="0"/>
              <a:pPr algn="ctr"/>
              <a:t>‹Nr.›</a:t>
            </a:fld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714348" y="1904989"/>
            <a:ext cx="7643866" cy="17145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sz="1400" dirty="0" smtClean="0">
                <a:latin typeface="Arial" pitchFamily="34" charset="0"/>
                <a:cs typeface="Arial" pitchFamily="34" charset="0"/>
              </a:rPr>
              <a:t>Fließtext</a:t>
            </a:r>
            <a:endParaRPr lang="de-DE" dirty="0"/>
          </a:p>
        </p:txBody>
      </p:sp>
      <p:sp>
        <p:nvSpPr>
          <p:cNvPr id="14" name="Tabellenplatzhalter 13"/>
          <p:cNvSpPr>
            <a:spLocks noGrp="1"/>
          </p:cNvSpPr>
          <p:nvPr>
            <p:ph type="tbl" sz="quarter" idx="15"/>
          </p:nvPr>
        </p:nvSpPr>
        <p:spPr>
          <a:xfrm>
            <a:off x="714376" y="3810000"/>
            <a:ext cx="7643813" cy="1905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8" name="Textplatzhalter 9"/>
          <p:cNvSpPr>
            <a:spLocks noGrp="1"/>
          </p:cNvSpPr>
          <p:nvPr>
            <p:ph type="body" sz="quarter" idx="16" hasCustomPrompt="1"/>
          </p:nvPr>
        </p:nvSpPr>
        <p:spPr>
          <a:xfrm>
            <a:off x="714375" y="571500"/>
            <a:ext cx="7643813" cy="500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b="1" dirty="0" smtClean="0">
                <a:latin typeface="Arial" pitchFamily="34" charset="0"/>
                <a:cs typeface="Arial" pitchFamily="34" charset="0"/>
              </a:rPr>
              <a:t>Folientitel</a:t>
            </a:r>
            <a:endParaRPr lang="de-DE" dirty="0"/>
          </a:p>
        </p:txBody>
      </p:sp>
      <p:sp>
        <p:nvSpPr>
          <p:cNvPr id="9" name="Textplatzhalter 13"/>
          <p:cNvSpPr>
            <a:spLocks noGrp="1"/>
          </p:cNvSpPr>
          <p:nvPr>
            <p:ph type="body" sz="quarter" idx="17" hasCustomPrompt="1"/>
          </p:nvPr>
        </p:nvSpPr>
        <p:spPr>
          <a:xfrm>
            <a:off x="714375" y="1071563"/>
            <a:ext cx="7643813" cy="428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sz="1600" dirty="0" smtClean="0">
                <a:latin typeface="Arial" pitchFamily="34" charset="0"/>
                <a:cs typeface="Arial" pitchFamily="34" charset="0"/>
              </a:rPr>
              <a:t>Folienuntertitel</a:t>
            </a:r>
            <a:endParaRPr lang="de-DE" dirty="0"/>
          </a:p>
        </p:txBody>
      </p:sp>
      <p:sp>
        <p:nvSpPr>
          <p:cNvPr id="10" name="Textplatzhalter 17"/>
          <p:cNvSpPr>
            <a:spLocks noGrp="1"/>
          </p:cNvSpPr>
          <p:nvPr>
            <p:ph type="body" sz="quarter" idx="18" hasCustomPrompt="1"/>
          </p:nvPr>
        </p:nvSpPr>
        <p:spPr>
          <a:xfrm>
            <a:off x="714375" y="6215063"/>
            <a:ext cx="7643813" cy="571500"/>
          </a:xfrm>
          <a:prstGeom prst="rect">
            <a:avLst/>
          </a:prstGeom>
        </p:spPr>
        <p:txBody>
          <a:bodyPr anchor="ctr"/>
          <a:lstStyle>
            <a:lvl1pPr>
              <a:buNone/>
              <a:defRPr sz="8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sz="800" dirty="0" smtClean="0">
                <a:latin typeface="Arial" pitchFamily="34" charset="0"/>
                <a:cs typeface="Arial" pitchFamily="34" charset="0"/>
              </a:rPr>
              <a:t>References</a:t>
            </a:r>
          </a:p>
          <a:p>
            <a:pPr lvl="0"/>
            <a:r>
              <a:rPr lang="de-DE" sz="800" dirty="0" smtClean="0">
                <a:latin typeface="Arial" pitchFamily="34" charset="0"/>
                <a:cs typeface="Arial" pitchFamily="34" charset="0"/>
              </a:rPr>
              <a:t>References</a:t>
            </a:r>
          </a:p>
          <a:p>
            <a:pPr lvl="0"/>
            <a:r>
              <a:rPr lang="de-DE" sz="800" dirty="0" smtClean="0">
                <a:latin typeface="Arial" pitchFamily="34" charset="0"/>
                <a:cs typeface="Arial" pitchFamily="34" charset="0"/>
              </a:rPr>
              <a:t>References</a:t>
            </a:r>
            <a:endParaRPr lang="de-DE" dirty="0"/>
          </a:p>
        </p:txBody>
      </p:sp>
      <p:pic>
        <p:nvPicPr>
          <p:cNvPr id="15" name="Grafik 14" descr="Trenner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517634"/>
            <a:ext cx="9144000" cy="37719"/>
          </a:xfrm>
          <a:prstGeom prst="rect">
            <a:avLst/>
          </a:prstGeom>
        </p:spPr>
      </p:pic>
      <p:grpSp>
        <p:nvGrpSpPr>
          <p:cNvPr id="16" name="Gruppieren 15"/>
          <p:cNvGrpSpPr/>
          <p:nvPr userDrawn="1"/>
        </p:nvGrpSpPr>
        <p:grpSpPr>
          <a:xfrm>
            <a:off x="0" y="6143644"/>
            <a:ext cx="900000" cy="14774"/>
            <a:chOff x="-500098" y="4200053"/>
            <a:chExt cx="900000" cy="14774"/>
          </a:xfrm>
        </p:grpSpPr>
        <p:cxnSp>
          <p:nvCxnSpPr>
            <p:cNvPr id="17" name="Gerade Verbindung 16"/>
            <p:cNvCxnSpPr/>
            <p:nvPr/>
          </p:nvCxnSpPr>
          <p:spPr>
            <a:xfrm>
              <a:off x="-500097" y="4200053"/>
              <a:ext cx="540000" cy="0"/>
            </a:xfrm>
            <a:prstGeom prst="line">
              <a:avLst/>
            </a:prstGeom>
            <a:ln w="12700">
              <a:solidFill>
                <a:srgbClr val="67AD2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 Verbindung 17"/>
            <p:cNvCxnSpPr/>
            <p:nvPr/>
          </p:nvCxnSpPr>
          <p:spPr>
            <a:xfrm>
              <a:off x="-500098" y="4214824"/>
              <a:ext cx="900000" cy="3"/>
            </a:xfrm>
            <a:prstGeom prst="line">
              <a:avLst/>
            </a:prstGeom>
            <a:ln w="12700">
              <a:solidFill>
                <a:srgbClr val="023E8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pPr algn="ctr"/>
            <a:fld id="{2BBABE41-9DE8-460C-A778-CD38EA7A7F5B}" type="slidenum">
              <a:rPr lang="de-DE" smtClean="0"/>
              <a:pPr algn="ctr"/>
              <a:t>‹Nr.›</a:t>
            </a:fld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714348" y="1904990"/>
            <a:ext cx="3714776" cy="390527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sz="1400" dirty="0" smtClean="0">
                <a:latin typeface="Arial" pitchFamily="34" charset="0"/>
                <a:cs typeface="Arial" pitchFamily="34" charset="0"/>
              </a:rPr>
              <a:t>Fließtext</a:t>
            </a:r>
            <a:endParaRPr lang="de-DE" dirty="0"/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5"/>
          </p:nvPr>
        </p:nvSpPr>
        <p:spPr>
          <a:xfrm>
            <a:off x="4643438" y="1904989"/>
            <a:ext cx="3714750" cy="3905251"/>
          </a:xfrm>
          <a:prstGeom prst="rect">
            <a:avLst/>
          </a:prstGeom>
        </p:spPr>
        <p:txBody>
          <a:bodyPr/>
          <a:lstStyle>
            <a:lvl1pPr>
              <a:buNone/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7" name="Textplatzhalter 9"/>
          <p:cNvSpPr>
            <a:spLocks noGrp="1"/>
          </p:cNvSpPr>
          <p:nvPr>
            <p:ph type="body" sz="quarter" idx="16" hasCustomPrompt="1"/>
          </p:nvPr>
        </p:nvSpPr>
        <p:spPr>
          <a:xfrm>
            <a:off x="714375" y="571500"/>
            <a:ext cx="7643813" cy="500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b="1" dirty="0" smtClean="0">
                <a:latin typeface="Arial" pitchFamily="34" charset="0"/>
                <a:cs typeface="Arial" pitchFamily="34" charset="0"/>
              </a:rPr>
              <a:t>Folientitel</a:t>
            </a:r>
            <a:endParaRPr lang="de-DE" dirty="0"/>
          </a:p>
        </p:txBody>
      </p:sp>
      <p:sp>
        <p:nvSpPr>
          <p:cNvPr id="9" name="Textplatzhalter 13"/>
          <p:cNvSpPr>
            <a:spLocks noGrp="1"/>
          </p:cNvSpPr>
          <p:nvPr>
            <p:ph type="body" sz="quarter" idx="17" hasCustomPrompt="1"/>
          </p:nvPr>
        </p:nvSpPr>
        <p:spPr>
          <a:xfrm>
            <a:off x="714375" y="1071563"/>
            <a:ext cx="7643813" cy="428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sz="1600" dirty="0" smtClean="0">
                <a:latin typeface="Arial" pitchFamily="34" charset="0"/>
                <a:cs typeface="Arial" pitchFamily="34" charset="0"/>
              </a:rPr>
              <a:t>Folienuntertitel</a:t>
            </a:r>
            <a:endParaRPr lang="de-DE" dirty="0"/>
          </a:p>
        </p:txBody>
      </p:sp>
      <p:sp>
        <p:nvSpPr>
          <p:cNvPr id="10" name="Textplatzhalter 17"/>
          <p:cNvSpPr>
            <a:spLocks noGrp="1"/>
          </p:cNvSpPr>
          <p:nvPr>
            <p:ph type="body" sz="quarter" idx="18" hasCustomPrompt="1"/>
          </p:nvPr>
        </p:nvSpPr>
        <p:spPr>
          <a:xfrm>
            <a:off x="714375" y="6215063"/>
            <a:ext cx="7643813" cy="571500"/>
          </a:xfrm>
          <a:prstGeom prst="rect">
            <a:avLst/>
          </a:prstGeom>
        </p:spPr>
        <p:txBody>
          <a:bodyPr anchor="ctr"/>
          <a:lstStyle>
            <a:lvl1pPr>
              <a:buNone/>
              <a:defRPr sz="8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sz="800" dirty="0" smtClean="0">
                <a:latin typeface="Arial" pitchFamily="34" charset="0"/>
                <a:cs typeface="Arial" pitchFamily="34" charset="0"/>
              </a:rPr>
              <a:t>References</a:t>
            </a:r>
          </a:p>
          <a:p>
            <a:pPr lvl="0"/>
            <a:r>
              <a:rPr lang="de-DE" sz="800" dirty="0" smtClean="0">
                <a:latin typeface="Arial" pitchFamily="34" charset="0"/>
                <a:cs typeface="Arial" pitchFamily="34" charset="0"/>
              </a:rPr>
              <a:t>References</a:t>
            </a:r>
          </a:p>
          <a:p>
            <a:pPr lvl="0"/>
            <a:r>
              <a:rPr lang="de-DE" sz="800" dirty="0" smtClean="0">
                <a:latin typeface="Arial" pitchFamily="34" charset="0"/>
                <a:cs typeface="Arial" pitchFamily="34" charset="0"/>
              </a:rPr>
              <a:t>References</a:t>
            </a:r>
            <a:endParaRPr lang="de-DE" dirty="0"/>
          </a:p>
        </p:txBody>
      </p:sp>
      <p:pic>
        <p:nvPicPr>
          <p:cNvPr id="14" name="Grafik 13" descr="Trenner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517634"/>
            <a:ext cx="9144000" cy="37719"/>
          </a:xfrm>
          <a:prstGeom prst="rect">
            <a:avLst/>
          </a:prstGeom>
        </p:spPr>
      </p:pic>
      <p:grpSp>
        <p:nvGrpSpPr>
          <p:cNvPr id="15" name="Gruppieren 14"/>
          <p:cNvGrpSpPr/>
          <p:nvPr userDrawn="1"/>
        </p:nvGrpSpPr>
        <p:grpSpPr>
          <a:xfrm>
            <a:off x="0" y="6143644"/>
            <a:ext cx="900000" cy="14774"/>
            <a:chOff x="-500098" y="4200053"/>
            <a:chExt cx="900000" cy="14774"/>
          </a:xfrm>
        </p:grpSpPr>
        <p:cxnSp>
          <p:nvCxnSpPr>
            <p:cNvPr id="16" name="Gerade Verbindung 15"/>
            <p:cNvCxnSpPr/>
            <p:nvPr/>
          </p:nvCxnSpPr>
          <p:spPr>
            <a:xfrm>
              <a:off x="-500097" y="4200053"/>
              <a:ext cx="540000" cy="0"/>
            </a:xfrm>
            <a:prstGeom prst="line">
              <a:avLst/>
            </a:prstGeom>
            <a:ln w="12700">
              <a:solidFill>
                <a:srgbClr val="67AD2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 Verbindung 16"/>
            <p:cNvCxnSpPr/>
            <p:nvPr/>
          </p:nvCxnSpPr>
          <p:spPr>
            <a:xfrm>
              <a:off x="-500098" y="4214824"/>
              <a:ext cx="900000" cy="3"/>
            </a:xfrm>
            <a:prstGeom prst="line">
              <a:avLst/>
            </a:prstGeom>
            <a:ln w="12700">
              <a:solidFill>
                <a:srgbClr val="023E8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2500296" y="738170"/>
            <a:ext cx="5929356" cy="762005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ACKNOWLEDGEMENTS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0" hasCustomPrompt="1"/>
          </p:nvPr>
        </p:nvSpPr>
        <p:spPr>
          <a:xfrm>
            <a:off x="2500298" y="1500174"/>
            <a:ext cx="5929314" cy="304802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1" baseline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dirty="0" smtClean="0"/>
              <a:t>Acknowledgements</a:t>
            </a:r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folie mit Gruppenkürz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>
            <a:spLocks noGrp="1"/>
          </p:cNvSpPr>
          <p:nvPr>
            <p:ph type="ctrTitle" hasCustomPrompt="1"/>
          </p:nvPr>
        </p:nvSpPr>
        <p:spPr>
          <a:xfrm>
            <a:off x="2571736" y="785794"/>
            <a:ext cx="5643602" cy="762005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ACKNOWLEDGEMENTS</a:t>
            </a:r>
            <a:endParaRPr lang="de-DE" dirty="0"/>
          </a:p>
        </p:txBody>
      </p:sp>
      <p:sp>
        <p:nvSpPr>
          <p:cNvPr id="4" name="Textplatzhalter 7"/>
          <p:cNvSpPr>
            <a:spLocks noGrp="1"/>
          </p:cNvSpPr>
          <p:nvPr>
            <p:ph type="body" sz="quarter" idx="10" hasCustomPrompt="1"/>
          </p:nvPr>
        </p:nvSpPr>
        <p:spPr>
          <a:xfrm>
            <a:off x="2571736" y="1547798"/>
            <a:ext cx="5643562" cy="304802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1" baseline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dirty="0" smtClean="0"/>
              <a:t>Acknowledgements</a:t>
            </a:r>
            <a:endParaRPr lang="de-DE" dirty="0"/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1" hasCustomPrompt="1"/>
          </p:nvPr>
        </p:nvSpPr>
        <p:spPr>
          <a:xfrm>
            <a:off x="857224" y="785794"/>
            <a:ext cx="1571625" cy="785818"/>
          </a:xfrm>
          <a:prstGeom prst="rect">
            <a:avLst/>
          </a:prstGeom>
        </p:spPr>
        <p:txBody>
          <a:bodyPr/>
          <a:lstStyle>
            <a:lvl1pPr>
              <a:buNone/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Gruppenkürzel</a:t>
            </a:r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6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Präsentation4x3.jp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Präsentation4x34.jp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72538" y="6492875"/>
            <a:ext cx="4714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ABE41-9DE8-460C-A778-CD38EA7A7F5B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5" name="Grafik 4" descr="Präsentation4x32.jpg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3" r:id="rId2"/>
    <p:sldLayoutId id="2147483652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Präsentation4x33.jp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Präsentation4x34.jp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platzhalter 5" descr="GK_A01.png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/>
          <a:stretch>
            <a:fillRect/>
          </a:stretch>
        </p:blipFill>
        <p:spPr>
          <a:xfrm>
            <a:off x="857224" y="762934"/>
            <a:ext cx="1481331" cy="78638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5" name="Bildplatzhalter 4" descr="GK_A01.png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/>
          <a:stretch>
            <a:fillRect/>
          </a:stretch>
        </p:blipFill>
        <p:spPr>
          <a:xfrm>
            <a:off x="857224" y="762934"/>
            <a:ext cx="1481331" cy="7863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itelfoli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itelfolie mit Gruppenkürzel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Folgefolie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Endfoli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Endfolie mit Gruppenkürzel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Bildschirmpräsentation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5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Titelfolie</vt:lpstr>
      <vt:lpstr>Titelfolie mit Gruppenkürzel</vt:lpstr>
      <vt:lpstr>Folgefolien</vt:lpstr>
      <vt:lpstr>Endfolie</vt:lpstr>
      <vt:lpstr>Endfolie mit Gruppenkürzel</vt:lpstr>
      <vt:lpstr>Folie 1</vt:lpstr>
      <vt:lpstr>Folie 2</vt:lpstr>
      <vt:lpstr>Folie 3</vt:lpstr>
      <vt:lpstr>Folie 4</vt:lpstr>
      <vt:lpstr>Folie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test</dc:creator>
  <cp:lastModifiedBy>Meiler</cp:lastModifiedBy>
  <cp:revision>43</cp:revision>
  <dcterms:created xsi:type="dcterms:W3CDTF">2020-02-25T17:34:05Z</dcterms:created>
  <dcterms:modified xsi:type="dcterms:W3CDTF">2023-05-07T19:28:07Z</dcterms:modified>
</cp:coreProperties>
</file>